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94" r:id="rId2"/>
    <p:sldId id="300" r:id="rId3"/>
    <p:sldId id="30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0" autoAdjust="0"/>
    <p:restoredTop sz="94660"/>
  </p:normalViewPr>
  <p:slideViewPr>
    <p:cSldViewPr>
      <p:cViewPr>
        <p:scale>
          <a:sx n="66" d="100"/>
          <a:sy n="66" d="100"/>
        </p:scale>
        <p:origin x="-1530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906AE-E3CA-44C5-8982-AB17EAEABC33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8415B7-78BE-4A74-941A-BDFB9135D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396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118B2D2C-FCA0-41E5-95D6-E230D854C1FB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118B2D2C-FCA0-41E5-95D6-E230D854C1FB}" type="datetimeFigureOut">
              <a:rPr lang="en-US" smtClean="0"/>
              <a:t>5/24/2013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715375" cy="1462087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00B050"/>
                </a:solidFill>
              </a:rPr>
              <a:t>Me </a:t>
            </a:r>
            <a:r>
              <a:rPr lang="en-US" sz="4000" dirty="0" err="1" smtClean="0">
                <a:solidFill>
                  <a:srgbClr val="00B050"/>
                </a:solidFill>
              </a:rPr>
              <a:t>llamo</a:t>
            </a:r>
            <a:r>
              <a:rPr lang="en-US" sz="4000" dirty="0" smtClean="0">
                <a:solidFill>
                  <a:srgbClr val="00B050"/>
                </a:solidFill>
              </a:rPr>
              <a:t> _______ </a:t>
            </a:r>
            <a:r>
              <a:rPr lang="en-US" sz="4000" dirty="0" err="1" smtClean="0">
                <a:solidFill>
                  <a:srgbClr val="00B050"/>
                </a:solidFill>
              </a:rPr>
              <a:t>Clase</a:t>
            </a:r>
            <a:r>
              <a:rPr lang="en-US" sz="4000" dirty="0" smtClean="0">
                <a:solidFill>
                  <a:srgbClr val="00B050"/>
                </a:solidFill>
              </a:rPr>
              <a:t> 7il</a:t>
            </a:r>
            <a:br>
              <a:rPr lang="en-US" sz="4000" dirty="0" smtClean="0">
                <a:solidFill>
                  <a:srgbClr val="00B050"/>
                </a:solidFill>
              </a:rPr>
            </a:br>
            <a:r>
              <a:rPr lang="en-US" sz="4000" dirty="0" smtClean="0">
                <a:solidFill>
                  <a:srgbClr val="00B050"/>
                </a:solidFill>
              </a:rPr>
              <a:t>La </a:t>
            </a:r>
            <a:r>
              <a:rPr lang="en-US" sz="4000" dirty="0" err="1" smtClean="0">
                <a:solidFill>
                  <a:srgbClr val="00B050"/>
                </a:solidFill>
              </a:rPr>
              <a:t>fecha</a:t>
            </a:r>
            <a:r>
              <a:rPr lang="en-US" sz="4000" dirty="0" smtClean="0">
                <a:solidFill>
                  <a:srgbClr val="00B050"/>
                </a:solidFill>
              </a:rPr>
              <a:t> </a:t>
            </a:r>
            <a:r>
              <a:rPr lang="en-US" sz="4000" dirty="0" err="1" smtClean="0">
                <a:solidFill>
                  <a:srgbClr val="00B050"/>
                </a:solidFill>
              </a:rPr>
              <a:t>es</a:t>
            </a:r>
            <a:r>
              <a:rPr lang="en-US" sz="4000" dirty="0" smtClean="0">
                <a:solidFill>
                  <a:srgbClr val="00B050"/>
                </a:solidFill>
              </a:rPr>
              <a:t> el 22 de mayo del 2013</a:t>
            </a:r>
            <a:endParaRPr lang="en-US" sz="4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" y="1716087"/>
            <a:ext cx="9107488" cy="4456113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en-US" sz="2600" dirty="0" err="1" smtClean="0">
                <a:solidFill>
                  <a:srgbClr val="FF0000"/>
                </a:solidFill>
              </a:rPr>
              <a:t>Proposito</a:t>
            </a:r>
            <a:r>
              <a:rPr lang="en-US" sz="2600" dirty="0" smtClean="0">
                <a:solidFill>
                  <a:srgbClr val="FF0000"/>
                </a:solidFill>
              </a:rPr>
              <a:t> # 82: </a:t>
            </a:r>
            <a:r>
              <a:rPr lang="en-US" sz="2600" dirty="0" smtClean="0"/>
              <a:t>¿Como </a:t>
            </a:r>
            <a:r>
              <a:rPr lang="en-US" sz="2600" dirty="0" err="1" smtClean="0"/>
              <a:t>repasamos</a:t>
            </a:r>
            <a:r>
              <a:rPr lang="en-US" sz="2600" dirty="0" smtClean="0"/>
              <a:t> </a:t>
            </a:r>
            <a:r>
              <a:rPr lang="en-US" sz="2600" dirty="0" err="1" smtClean="0"/>
              <a:t>para</a:t>
            </a:r>
            <a:r>
              <a:rPr lang="en-US" sz="2600" dirty="0" smtClean="0"/>
              <a:t> la </a:t>
            </a:r>
            <a:r>
              <a:rPr lang="en-US" sz="2600" dirty="0" err="1" smtClean="0"/>
              <a:t>prueba</a:t>
            </a:r>
            <a:r>
              <a:rPr lang="en-US" sz="2600" dirty="0" smtClean="0"/>
              <a:t> 1/2 del </a:t>
            </a:r>
            <a:r>
              <a:rPr lang="en-US" sz="2600" dirty="0" err="1" smtClean="0"/>
              <a:t>capitulo</a:t>
            </a:r>
            <a:r>
              <a:rPr lang="en-US" sz="2600" dirty="0" smtClean="0"/>
              <a:t> 4?</a:t>
            </a:r>
            <a:endParaRPr lang="en-US" sz="26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600" dirty="0" err="1" smtClean="0">
                <a:solidFill>
                  <a:srgbClr val="FF0000"/>
                </a:solidFill>
              </a:rPr>
              <a:t>Actividad</a:t>
            </a:r>
            <a:r>
              <a:rPr lang="en-US" sz="2600" dirty="0" smtClean="0">
                <a:solidFill>
                  <a:srgbClr val="FF0000"/>
                </a:solidFill>
              </a:rPr>
              <a:t> </a:t>
            </a:r>
            <a:r>
              <a:rPr lang="en-US" sz="2600" dirty="0" err="1" smtClean="0">
                <a:solidFill>
                  <a:srgbClr val="FF0000"/>
                </a:solidFill>
              </a:rPr>
              <a:t>Inicial</a:t>
            </a:r>
            <a:r>
              <a:rPr lang="en-US" sz="2600" dirty="0" smtClean="0">
                <a:solidFill>
                  <a:srgbClr val="FF0000"/>
                </a:solidFill>
              </a:rPr>
              <a:t>: </a:t>
            </a:r>
            <a:r>
              <a:rPr lang="en-US" sz="2600" dirty="0" err="1" smtClean="0"/>
              <a:t>Copia</a:t>
            </a:r>
            <a:r>
              <a:rPr lang="en-US" sz="2600" dirty="0" smtClean="0"/>
              <a:t> y </a:t>
            </a:r>
            <a:r>
              <a:rPr lang="en-US" sz="2600" dirty="0" err="1" smtClean="0"/>
              <a:t>completa</a:t>
            </a:r>
            <a:r>
              <a:rPr lang="en-US" sz="2600" dirty="0" smtClean="0"/>
              <a:t> con el PRETERITO.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Los </a:t>
            </a:r>
            <a:r>
              <a:rPr lang="en-US" sz="2600" dirty="0" err="1" smtClean="0"/>
              <a:t>muchachos</a:t>
            </a:r>
            <a:r>
              <a:rPr lang="en-US" sz="2600" dirty="0" smtClean="0"/>
              <a:t> y </a:t>
            </a:r>
            <a:r>
              <a:rPr lang="en-US" sz="2600" dirty="0" err="1" smtClean="0"/>
              <a:t>yo</a:t>
            </a:r>
            <a:r>
              <a:rPr lang="en-US" sz="2600" dirty="0" smtClean="0"/>
              <a:t> ___________ </a:t>
            </a:r>
            <a:r>
              <a:rPr lang="en-US" sz="2600" dirty="0" err="1" smtClean="0"/>
              <a:t>este</a:t>
            </a:r>
            <a:r>
              <a:rPr lang="en-US" sz="2600" dirty="0" smtClean="0"/>
              <a:t> </a:t>
            </a:r>
            <a:r>
              <a:rPr lang="en-US" sz="2600" dirty="0" err="1" smtClean="0"/>
              <a:t>apartamento</a:t>
            </a:r>
            <a:r>
              <a:rPr lang="en-US" sz="2600" dirty="0" smtClean="0"/>
              <a:t>. (</a:t>
            </a:r>
            <a:r>
              <a:rPr lang="en-US" sz="2600" dirty="0" err="1" smtClean="0"/>
              <a:t>alquilar</a:t>
            </a:r>
            <a:r>
              <a:rPr lang="en-US" sz="26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err="1" smtClean="0"/>
              <a:t>Él</a:t>
            </a:r>
            <a:r>
              <a:rPr lang="en-US" sz="2600" dirty="0" smtClean="0"/>
              <a:t> __________ el </a:t>
            </a:r>
            <a:r>
              <a:rPr lang="en-US" sz="2600" dirty="0" err="1" smtClean="0"/>
              <a:t>bano</a:t>
            </a:r>
            <a:r>
              <a:rPr lang="en-US" sz="2600" dirty="0" smtClean="0"/>
              <a:t> </a:t>
            </a:r>
            <a:r>
              <a:rPr lang="en-US" sz="2600" dirty="0" err="1" smtClean="0"/>
              <a:t>anoche</a:t>
            </a:r>
            <a:r>
              <a:rPr lang="en-US" sz="2600" dirty="0" smtClean="0"/>
              <a:t>. (</a:t>
            </a:r>
            <a:r>
              <a:rPr lang="en-US" sz="2600" dirty="0" err="1" smtClean="0"/>
              <a:t>limpiar</a:t>
            </a:r>
            <a:r>
              <a:rPr lang="en-US" sz="26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err="1" smtClean="0"/>
              <a:t>Mi</a:t>
            </a:r>
            <a:r>
              <a:rPr lang="en-US" sz="2600" dirty="0" smtClean="0"/>
              <a:t> </a:t>
            </a:r>
            <a:r>
              <a:rPr lang="en-US" sz="2600" dirty="0" err="1" smtClean="0"/>
              <a:t>mamá</a:t>
            </a:r>
            <a:r>
              <a:rPr lang="en-US" sz="2600" dirty="0" smtClean="0"/>
              <a:t> _________ a Mexico el </a:t>
            </a:r>
            <a:r>
              <a:rPr lang="en-US" sz="2600" dirty="0" err="1" smtClean="0"/>
              <a:t>año</a:t>
            </a:r>
            <a:r>
              <a:rPr lang="en-US" sz="2600" dirty="0" smtClean="0"/>
              <a:t> </a:t>
            </a:r>
            <a:r>
              <a:rPr lang="en-US" sz="2600" dirty="0" err="1" smtClean="0"/>
              <a:t>pasado</a:t>
            </a:r>
            <a:r>
              <a:rPr lang="en-US" sz="2600" dirty="0" smtClean="0"/>
              <a:t>. (</a:t>
            </a:r>
            <a:r>
              <a:rPr lang="en-US" sz="2600" dirty="0" err="1" smtClean="0"/>
              <a:t>viajar</a:t>
            </a:r>
            <a:r>
              <a:rPr lang="en-US" sz="26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err="1" smtClean="0"/>
              <a:t>Yo</a:t>
            </a:r>
            <a:r>
              <a:rPr lang="en-US" sz="2600" dirty="0" smtClean="0"/>
              <a:t> _________ a </a:t>
            </a:r>
            <a:r>
              <a:rPr lang="en-US" sz="2600" dirty="0" err="1" smtClean="0"/>
              <a:t>varios</a:t>
            </a:r>
            <a:r>
              <a:rPr lang="en-US" sz="2600" dirty="0" smtClean="0"/>
              <a:t> </a:t>
            </a:r>
            <a:r>
              <a:rPr lang="en-US" sz="2600" dirty="0" err="1" smtClean="0"/>
              <a:t>estudiantes</a:t>
            </a:r>
            <a:r>
              <a:rPr lang="en-US" sz="2600" dirty="0" smtClean="0"/>
              <a:t> con la </a:t>
            </a:r>
            <a:r>
              <a:rPr lang="en-US" sz="2600" dirty="0" err="1" smtClean="0"/>
              <a:t>tarea</a:t>
            </a:r>
            <a:r>
              <a:rPr lang="en-US" sz="2600" dirty="0" smtClean="0"/>
              <a:t>. (</a:t>
            </a:r>
            <a:r>
              <a:rPr lang="en-US" sz="2600" dirty="0" err="1" smtClean="0"/>
              <a:t>ayudar</a:t>
            </a:r>
            <a:r>
              <a:rPr lang="en-US" sz="26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¿</a:t>
            </a:r>
            <a:r>
              <a:rPr lang="en-US" sz="2600" dirty="0" err="1" smtClean="0"/>
              <a:t>Tú</a:t>
            </a:r>
            <a:r>
              <a:rPr lang="en-US" sz="2600" dirty="0" smtClean="0"/>
              <a:t> _________ </a:t>
            </a:r>
            <a:r>
              <a:rPr lang="en-US" sz="2600" dirty="0" err="1" smtClean="0"/>
              <a:t>ese</a:t>
            </a:r>
            <a:r>
              <a:rPr lang="en-US" sz="2600" dirty="0" smtClean="0"/>
              <a:t> </a:t>
            </a:r>
            <a:r>
              <a:rPr lang="en-US" sz="2600" dirty="0" err="1" smtClean="0"/>
              <a:t>barco</a:t>
            </a:r>
            <a:r>
              <a:rPr lang="en-US" sz="2600" dirty="0" smtClean="0"/>
              <a:t> </a:t>
            </a:r>
            <a:r>
              <a:rPr lang="en-US" sz="2600" dirty="0" err="1" smtClean="0"/>
              <a:t>por</a:t>
            </a:r>
            <a:r>
              <a:rPr lang="en-US" sz="2600" dirty="0" smtClean="0"/>
              <a:t> </a:t>
            </a:r>
            <a:r>
              <a:rPr lang="en-US" sz="2600" dirty="0" err="1" smtClean="0"/>
              <a:t>cinco</a:t>
            </a:r>
            <a:r>
              <a:rPr lang="en-US" sz="2600" dirty="0" smtClean="0"/>
              <a:t> </a:t>
            </a:r>
            <a:r>
              <a:rPr lang="en-US" sz="2600" dirty="0" err="1" smtClean="0"/>
              <a:t>dias</a:t>
            </a:r>
            <a:r>
              <a:rPr lang="en-US" sz="2600" dirty="0" smtClean="0"/>
              <a:t>? (</a:t>
            </a:r>
            <a:r>
              <a:rPr lang="en-US" sz="2600" dirty="0" err="1" smtClean="0"/>
              <a:t>alquilar</a:t>
            </a:r>
            <a:r>
              <a:rPr lang="en-US" sz="26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err="1" smtClean="0"/>
              <a:t>Esos</a:t>
            </a:r>
            <a:r>
              <a:rPr lang="en-US" sz="2600" dirty="0" smtClean="0"/>
              <a:t> </a:t>
            </a:r>
            <a:r>
              <a:rPr lang="en-US" sz="2600" dirty="0" err="1" smtClean="0"/>
              <a:t>señores</a:t>
            </a:r>
            <a:r>
              <a:rPr lang="en-US" sz="2600" dirty="0" smtClean="0"/>
              <a:t> _________ el salon </a:t>
            </a:r>
            <a:r>
              <a:rPr lang="en-US" sz="2600" dirty="0" err="1" smtClean="0"/>
              <a:t>despues</a:t>
            </a:r>
            <a:r>
              <a:rPr lang="en-US" sz="2600" dirty="0" smtClean="0"/>
              <a:t> del </a:t>
            </a:r>
            <a:r>
              <a:rPr lang="en-US" sz="2600" dirty="0" err="1" smtClean="0"/>
              <a:t>baile</a:t>
            </a:r>
            <a:r>
              <a:rPr lang="en-US" sz="2600" dirty="0" smtClean="0"/>
              <a:t>. (</a:t>
            </a:r>
            <a:r>
              <a:rPr lang="en-US" sz="2600" dirty="0" err="1" smtClean="0"/>
              <a:t>limpiar</a:t>
            </a:r>
            <a:r>
              <a:rPr lang="en-US" sz="26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7188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0"/>
            <a:ext cx="7793037" cy="9144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82000" cy="5486400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es-ES_tradnl" b="1" dirty="0" smtClean="0">
                <a:solidFill>
                  <a:srgbClr val="FFC000"/>
                </a:solidFill>
              </a:rPr>
              <a:t>III</a:t>
            </a:r>
            <a:r>
              <a:rPr lang="es-ES_tradnl" dirty="0" smtClean="0"/>
              <a:t>- Completa con </a:t>
            </a:r>
            <a:r>
              <a:rPr lang="es-ES_tradnl" smtClean="0"/>
              <a:t>el </a:t>
            </a:r>
            <a:r>
              <a:rPr lang="es-ES_tradnl" smtClean="0"/>
              <a:t>Pretérito.</a:t>
            </a: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Las enfermeras ___________ español. (estudiar)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consejero y yo _________ la pregunta. (contestar)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Yo _________ con la profesora. (hablar)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Tú __________ en la escuela publica. (estudiar)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err="1" smtClean="0"/>
              <a:t>Ruben</a:t>
            </a:r>
            <a:r>
              <a:rPr lang="es-ES_tradnl" dirty="0" smtClean="0"/>
              <a:t> __________ el teléfono. (contestar)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6144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82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for your quiz tomorrow</a:t>
            </a:r>
          </a:p>
          <a:p>
            <a:pPr lvl="1"/>
            <a:r>
              <a:rPr lang="en-US" dirty="0" smtClean="0"/>
              <a:t>Vocabulary</a:t>
            </a:r>
          </a:p>
          <a:p>
            <a:pPr lvl="2"/>
            <a:r>
              <a:rPr lang="en-US" dirty="0" smtClean="0"/>
              <a:t>Summer weather</a:t>
            </a:r>
          </a:p>
          <a:p>
            <a:pPr lvl="2"/>
            <a:r>
              <a:rPr lang="en-US" dirty="0" smtClean="0"/>
              <a:t>Summer activities</a:t>
            </a:r>
          </a:p>
          <a:p>
            <a:pPr lvl="1"/>
            <a:r>
              <a:rPr lang="en-US" dirty="0" err="1" smtClean="0"/>
              <a:t>Preterito</a:t>
            </a:r>
            <a:r>
              <a:rPr lang="en-US" dirty="0" smtClean="0"/>
              <a:t> -AR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77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cubos tricolor</Template>
  <TotalTime>750</TotalTime>
  <Words>167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cubos tricolor</vt:lpstr>
      <vt:lpstr>Me llamo _______ Clase 7il La fecha es el 22 de mayo del 2013</vt:lpstr>
      <vt:lpstr>Practica</vt:lpstr>
      <vt:lpstr>Tarea # 82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Clase 7il la fecha es el 13 de mayo del 2013</dc:title>
  <dc:creator>Helen Zumaeta</dc:creator>
  <cp:lastModifiedBy>Helen Zumaeta</cp:lastModifiedBy>
  <cp:revision>58</cp:revision>
  <cp:lastPrinted>2013-05-20T13:18:25Z</cp:lastPrinted>
  <dcterms:created xsi:type="dcterms:W3CDTF">2013-05-13T13:36:11Z</dcterms:created>
  <dcterms:modified xsi:type="dcterms:W3CDTF">2013-05-24T13:44:53Z</dcterms:modified>
</cp:coreProperties>
</file>